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65" r:id="rId13"/>
    <p:sldId id="271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6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446"/>
            <a:ext cx="8424936" cy="1467337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i="1" dirty="0" smtClean="0">
                <a:solidFill>
                  <a:schemeClr val="accent1">
                    <a:lumMod val="75000"/>
                  </a:schemeClr>
                </a:solidFill>
              </a:rPr>
              <a:t>Рождество Христово</a:t>
            </a:r>
            <a:endParaRPr lang="ru-RU" sz="6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5301208"/>
            <a:ext cx="7821488" cy="825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cgnf_291210_11275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84976" cy="562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6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093296"/>
            <a:ext cx="8928992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«Избиение младенцев в Вифлееме» П. Брейгель</a:t>
            </a:r>
            <a:endParaRPr lang="ru-RU" sz="2400" dirty="0"/>
          </a:p>
        </p:txBody>
      </p:sp>
      <p:pic>
        <p:nvPicPr>
          <p:cNvPr id="2050" name="Picture 2" descr="C:\Users\user\Desktop\картины рождество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8197419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679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093296"/>
            <a:ext cx="8856984" cy="5669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«Перепись в Вифлееме»  П. Брейгель</a:t>
            </a:r>
            <a:endParaRPr lang="ru-RU" sz="2400" dirty="0"/>
          </a:p>
        </p:txBody>
      </p:sp>
      <p:pic>
        <p:nvPicPr>
          <p:cNvPr id="3075" name="Picture 3" descr="C:\Users\user\Desktop\картины рождество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294115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851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858" y="6309320"/>
            <a:ext cx="795267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effectLst/>
              </a:rPr>
              <a:t>«Коляда» В. Чумаков- Орлеанский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3" name="Рисунок 2" descr="C:\Users\user\Desktop\картины рождество\коляда владимир чумаков-орлеанский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70" y="116632"/>
            <a:ext cx="8136904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5968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13" y="6093296"/>
            <a:ext cx="8964488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«Колядки в Малороссии» К. </a:t>
            </a:r>
            <a:r>
              <a:rPr lang="ru-RU" sz="2400" dirty="0" err="1" smtClean="0"/>
              <a:t>Трутовский</a:t>
            </a:r>
            <a:r>
              <a:rPr lang="ru-RU" sz="2400" dirty="0" smtClean="0"/>
              <a:t> 1864 г.</a:t>
            </a:r>
            <a:endParaRPr lang="ru-RU" sz="2400" dirty="0"/>
          </a:p>
        </p:txBody>
      </p:sp>
      <p:pic>
        <p:nvPicPr>
          <p:cNvPr id="5122" name="Picture 2" descr="C:\Users\user\Desktop\картины рождество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514"/>
            <a:ext cx="8683317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906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436" y="6320158"/>
            <a:ext cx="8964488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effectLst/>
              </a:rPr>
              <a:t>«Встреча с ряжеными» М. Павлова</a:t>
            </a:r>
          </a:p>
        </p:txBody>
      </p:sp>
      <p:pic>
        <p:nvPicPr>
          <p:cNvPr id="3" name="Рисунок 2" descr="C:\Users\user\Desktop\встреча с ряженым  м. павлова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7992888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3965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39" y="6323676"/>
            <a:ext cx="8928991" cy="53432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Рождественский вертеп</a:t>
            </a:r>
            <a:endParaRPr lang="ru-RU" sz="2400" dirty="0"/>
          </a:p>
        </p:txBody>
      </p:sp>
      <p:pic>
        <p:nvPicPr>
          <p:cNvPr id="1026" name="Picture 2" descr="C:\Users\user\Desktop\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8"/>
            <a:ext cx="6336704" cy="633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983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116794"/>
            <a:ext cx="6512511" cy="74120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«Гадание» К. Васильев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user\Desktop\картины рождество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89" y="35594"/>
            <a:ext cx="4176464" cy="615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615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156769" y="1916832"/>
            <a:ext cx="577925" cy="4646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6273258"/>
            <a:ext cx="8218915" cy="584742"/>
          </a:xfrm>
        </p:spPr>
        <p:txBody>
          <a:bodyPr/>
          <a:lstStyle/>
          <a:p>
            <a:pPr marL="182880" indent="0">
              <a:buNone/>
            </a:pPr>
            <a:r>
              <a:rPr lang="ru-RU" sz="2400" dirty="0">
                <a:effectLst/>
              </a:rPr>
              <a:t>«Рождество Христово»  Федерико </a:t>
            </a:r>
            <a:r>
              <a:rPr lang="ru-RU" sz="2400" dirty="0" err="1">
                <a:effectLst/>
              </a:rPr>
              <a:t>Бароччи</a:t>
            </a:r>
            <a:r>
              <a:rPr lang="ru-RU" sz="2400" dirty="0">
                <a:effectLst/>
              </a:rPr>
              <a:t> 1578 г 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 descr="C:\Users\user\Desktop\картины рождество\рождество христово Федерико Бароччи 1578 год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2" b="4969"/>
          <a:stretch/>
        </p:blipFill>
        <p:spPr bwMode="auto">
          <a:xfrm>
            <a:off x="755823" y="103018"/>
            <a:ext cx="7380312" cy="6206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1116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53336"/>
            <a:ext cx="9115647" cy="4046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«</a:t>
            </a:r>
            <a:r>
              <a:rPr lang="ru-RU" sz="2400" dirty="0">
                <a:effectLst/>
              </a:rPr>
              <a:t>Поклонение пастухов»  </a:t>
            </a:r>
            <a:r>
              <a:rPr lang="ru-RU" sz="2400" dirty="0" smtClean="0">
                <a:effectLst/>
              </a:rPr>
              <a:t>Р. </a:t>
            </a:r>
            <a:r>
              <a:rPr lang="ru-RU" sz="2400" dirty="0" err="1" smtClean="0">
                <a:effectLst/>
              </a:rPr>
              <a:t>Тирландайло</a:t>
            </a:r>
            <a:r>
              <a:rPr lang="ru-RU" sz="2400" dirty="0" smtClean="0">
                <a:effectLst/>
              </a:rPr>
              <a:t> 1510 г.</a:t>
            </a:r>
            <a:r>
              <a:rPr lang="ru-RU" sz="2400" dirty="0" smtClean="0">
                <a:effectLst/>
              </a:rPr>
              <a:t> </a:t>
            </a:r>
            <a:endParaRPr lang="ru-RU" sz="2400" dirty="0"/>
          </a:p>
        </p:txBody>
      </p:sp>
      <p:pic>
        <p:nvPicPr>
          <p:cNvPr id="4098" name="Picture 2" descr="C:\Users\user\Desktop\картины рождество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1"/>
            <a:ext cx="6336704" cy="624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241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37312"/>
            <a:ext cx="9036496" cy="5438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effectLst/>
              </a:rPr>
              <a:t>«Поклонение волхвов» Ян Брейгель (старший)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3" name="Рисунок 2" descr="C:\Users\user\Desktop\картины рождество\Поклонение волхвов Брейгель, Ян старший Эрмитаж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8064896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900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картины рождество\старый дом в Вифлееме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76" y="116632"/>
            <a:ext cx="7992888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70772"/>
            <a:ext cx="9036496" cy="64600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Старый дом в Вифлееме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9470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37312"/>
            <a:ext cx="8892479" cy="49699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effectLst/>
              </a:rPr>
              <a:t>Православный мраморный престол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3" name="Рисунок 2" descr="C:\Users\user\Desktop\картины рождество\святая пещера рождества, православный престол над местом рождения Спасителя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7992888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781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52447"/>
            <a:ext cx="6512511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СЕРЕБРЯНАЯ ЗВЕЗДА</a:t>
            </a:r>
            <a:endParaRPr lang="ru-RU" sz="2400" dirty="0"/>
          </a:p>
        </p:txBody>
      </p:sp>
      <p:pic>
        <p:nvPicPr>
          <p:cNvPr id="3" name="Рисунок 2" descr="C:\Users\user\Desktop\картины рождество\серебряная звезда под престолом отмечает место, где родился Христос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848872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346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093296"/>
            <a:ext cx="6512511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Ясли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 descr="C:\Users\user\Desktop\картины рождество\ясли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96944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373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175292"/>
            <a:ext cx="8640960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 Вход  в пещеру с южной стороны</a:t>
            </a:r>
            <a:endParaRPr lang="ru-RU" sz="2400" dirty="0"/>
          </a:p>
        </p:txBody>
      </p:sp>
      <p:pic>
        <p:nvPicPr>
          <p:cNvPr id="3" name="Рисунок 2" descr="C:\Users\user\Desktop\картины рождество\389px-Grotto_of_the_Nativity_South_Entranc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5976664" cy="5986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86720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</TotalTime>
  <Words>97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Рождество Христово</vt:lpstr>
      <vt:lpstr>«Рождество Христово»  Федерико Бароччи 1578 г   </vt:lpstr>
      <vt:lpstr>«Поклонение пастухов»  Р. Тирландайло 1510 г. </vt:lpstr>
      <vt:lpstr>«Поклонение волхвов» Ян Брейгель (старший) </vt:lpstr>
      <vt:lpstr>Старый дом в Вифлееме</vt:lpstr>
      <vt:lpstr>Православный мраморный престол  </vt:lpstr>
      <vt:lpstr>СЕРЕБРЯНАЯ ЗВЕЗДА</vt:lpstr>
      <vt:lpstr>Ясли </vt:lpstr>
      <vt:lpstr> Вход  в пещеру с южной стороны</vt:lpstr>
      <vt:lpstr>«Избиение младенцев в Вифлееме» П. Брейгель</vt:lpstr>
      <vt:lpstr>«Перепись в Вифлееме»  П. Брейгель</vt:lpstr>
      <vt:lpstr>«Коляда» В. Чумаков- Орлеанский </vt:lpstr>
      <vt:lpstr>«Колядки в Малороссии» К. Трутовский 1864 г.</vt:lpstr>
      <vt:lpstr>«Встреча с ряжеными» М. Павлова</vt:lpstr>
      <vt:lpstr>Рождественский вертеп</vt:lpstr>
      <vt:lpstr>«Гадание» К. Васильев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Рождество Христово</dc:title>
  <dc:creator>user</dc:creator>
  <cp:lastModifiedBy>user</cp:lastModifiedBy>
  <cp:revision>7</cp:revision>
  <dcterms:created xsi:type="dcterms:W3CDTF">2012-05-08T14:21:25Z</dcterms:created>
  <dcterms:modified xsi:type="dcterms:W3CDTF">2012-05-10T12:46:24Z</dcterms:modified>
</cp:coreProperties>
</file>